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theme/theme14.xml" ContentType="application/vnd.openxmlformats-officedocument.them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notesSlides/notesSlide8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100.xml" ContentType="application/vnd.openxmlformats-officedocument.presentationml.slideLayout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4" r:id="rId2"/>
    <p:sldMasterId id="2147483655" r:id="rId3"/>
    <p:sldMasterId id="2147483656" r:id="rId4"/>
    <p:sldMasterId id="2147483657" r:id="rId5"/>
    <p:sldMasterId id="2147483658" r:id="rId6"/>
    <p:sldMasterId id="2147483659" r:id="rId7"/>
    <p:sldMasterId id="2147483660" r:id="rId8"/>
    <p:sldMasterId id="2147483661" r:id="rId9"/>
    <p:sldMasterId id="2147483662" r:id="rId10"/>
    <p:sldMasterId id="2147483663" r:id="rId11"/>
    <p:sldMasterId id="2147483664" r:id="rId12"/>
    <p:sldMasterId id="2147483665" r:id="rId13"/>
  </p:sldMasterIdLst>
  <p:notesMasterIdLst>
    <p:notesMasterId r:id="rId26"/>
  </p:notesMasterIdLst>
  <p:handoutMasterIdLst>
    <p:handoutMasterId r:id="rId27"/>
  </p:handoutMasterIdLst>
  <p:sldIdLst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58A1F"/>
    <a:srgbClr val="F08825"/>
    <a:srgbClr val="F4820A"/>
    <a:srgbClr val="ED831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5" autoAdjust="0"/>
    <p:restoredTop sz="75092" autoAdjust="0"/>
  </p:normalViewPr>
  <p:slideViewPr>
    <p:cSldViewPr>
      <p:cViewPr varScale="1">
        <p:scale>
          <a:sx n="81" d="100"/>
          <a:sy n="81" d="100"/>
        </p:scale>
        <p:origin x="-212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0D7D-2F57-4D27-9862-3EFDB4E4698F}" type="datetimeFigureOut">
              <a:rPr lang="fr-FR" smtClean="0"/>
              <a:pPr/>
              <a:t>05/08/2011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2495E-50AE-4BA8-BB65-F20DAED98D0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52253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CEFA9-4C73-4BBC-A9C9-DFCD2211AD8C}" type="datetimeFigureOut">
              <a:rPr lang="fr-FR" smtClean="0"/>
              <a:pPr/>
              <a:t>05/08/2011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0DE6C-1C56-4924-9708-B2C7B24495D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6280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Remerciement</a:t>
            </a:r>
            <a:r>
              <a:rPr lang="fr-FR" baseline="0" dirty="0" smtClean="0"/>
              <a:t> à l’équipe d’encadrement de la licence,</a:t>
            </a:r>
          </a:p>
          <a:p>
            <a:r>
              <a:rPr lang="fr-FR" dirty="0" smtClean="0"/>
              <a:t>A</a:t>
            </a:r>
            <a:r>
              <a:rPr lang="fr-FR" baseline="0" dirty="0" smtClean="0"/>
              <a:t> l’équipe DFO de FullSix pour son accueil et son apprentissage des techniques pro,</a:t>
            </a:r>
          </a:p>
          <a:p>
            <a:r>
              <a:rPr lang="fr-FR" baseline="0" dirty="0" smtClean="0"/>
              <a:t>Remerciement au membres du jury pour leurs présence et l’écoute dont il feront part.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Le dossier de presse vient en complément du site internet. </a:t>
            </a:r>
          </a:p>
          <a:p>
            <a:r>
              <a:rPr lang="fr-FR" baseline="0" dirty="0" smtClean="0"/>
              <a:t>Il permet de diffuser l’idéologie de l’association au travers d’autres canaux de diffusion, </a:t>
            </a:r>
            <a:r>
              <a:rPr lang="fr-FR" baseline="0" dirty="0" err="1" smtClean="0"/>
              <a:t>notament</a:t>
            </a:r>
            <a:r>
              <a:rPr lang="fr-FR" baseline="0" dirty="0" smtClean="0"/>
              <a:t> la presse.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11</a:t>
            </a:fld>
            <a:endParaRPr lang="fr-F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[VIDEO]</a:t>
            </a:r>
          </a:p>
          <a:p>
            <a:endParaRPr lang="fr-FR" baseline="0" dirty="0" smtClean="0"/>
          </a:p>
          <a:p>
            <a:r>
              <a:rPr lang="fr-FR" baseline="0" dirty="0" smtClean="0"/>
              <a:t>Au </a:t>
            </a:r>
            <a:r>
              <a:rPr lang="fr-FR" baseline="0" dirty="0" smtClean="0"/>
              <a:t>1</a:t>
            </a:r>
            <a:r>
              <a:rPr lang="fr-FR" baseline="30000" dirty="0" smtClean="0"/>
              <a:t>er</a:t>
            </a:r>
            <a:r>
              <a:rPr lang="fr-FR" baseline="0" dirty="0" smtClean="0"/>
              <a:t> Septembre, le nouveau site sera lancé.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Remerciement du jury pour l’écoute dont ils ont fait part.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12</a:t>
            </a:fld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groupe F6</a:t>
            </a:r>
            <a:r>
              <a:rPr lang="fr-FR" baseline="0" dirty="0" smtClean="0"/>
              <a:t> à fêté cette année ses 12 ans, il fait partie des mastodontes de la communication.</a:t>
            </a:r>
            <a:br>
              <a:rPr lang="fr-FR" baseline="0" dirty="0" smtClean="0"/>
            </a:br>
            <a:r>
              <a:rPr lang="fr-FR" baseline="0" dirty="0" smtClean="0"/>
              <a:t>Le groupe es représenté par 17 agences à travers 8 pays et 3 continents.</a:t>
            </a:r>
          </a:p>
          <a:p>
            <a:r>
              <a:rPr lang="fr-FR" baseline="0" dirty="0" smtClean="0"/>
              <a:t>Il se divisent en 5 sous réseaux dont </a:t>
            </a:r>
            <a:r>
              <a:rPr lang="fr-FR" baseline="0" dirty="0" err="1" smtClean="0"/>
              <a:t>Ekino</a:t>
            </a:r>
            <a:r>
              <a:rPr lang="fr-FR" baseline="0" dirty="0" smtClean="0"/>
              <a:t>.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Ekino</a:t>
            </a:r>
            <a:r>
              <a:rPr lang="fr-FR" dirty="0" smtClean="0"/>
              <a:t> : Pôle technique de FullSix</a:t>
            </a:r>
          </a:p>
          <a:p>
            <a:endParaRPr lang="fr-FR" dirty="0" smtClean="0"/>
          </a:p>
          <a:p>
            <a:r>
              <a:rPr lang="fr-FR" dirty="0" smtClean="0"/>
              <a:t>Ma place en DFO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3</a:t>
            </a:fld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Rappeler le contexte du projet :</a:t>
            </a:r>
          </a:p>
          <a:p>
            <a:r>
              <a:rPr lang="fr-FR" dirty="0" smtClean="0"/>
              <a:t>Mémoire d’entreprise pour la licence pro</a:t>
            </a:r>
            <a:r>
              <a:rPr lang="fr-FR" baseline="0" dirty="0" smtClean="0"/>
              <a:t> : gestion d’un projet d’un bout à l’autre de la chaîne</a:t>
            </a:r>
            <a:endParaRPr lang="fr-FR" dirty="0" smtClean="0"/>
          </a:p>
          <a:p>
            <a:r>
              <a:rPr lang="fr-FR" dirty="0" smtClean="0"/>
              <a:t>Projet caritatif</a:t>
            </a:r>
            <a:r>
              <a:rPr lang="fr-FR" baseline="0" dirty="0" smtClean="0"/>
              <a:t> FullSix 2011 : offrir à une association ne disposant pas de moyen financier suffisant, un outils de communication à la hauteur de leurs besoins.</a:t>
            </a:r>
          </a:p>
          <a:p>
            <a:r>
              <a:rPr lang="fr-FR" baseline="0" dirty="0" smtClean="0"/>
              <a:t>Reprise d’un projet caritatif financé par ventes-privee.com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4</a:t>
            </a:fld>
            <a:endParaRPr lang="fr-F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site actuel se veut petit, très peut</a:t>
            </a:r>
            <a:r>
              <a:rPr lang="fr-FR" baseline="0" dirty="0" smtClean="0"/>
              <a:t> actualisé et surtout ne donne aucun moyen aux visiteurs et membres de l’association d’interagir.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visiteurs ne peuvent discuter entre eux, l’actualité y es quasi nul et le peut d’informations y est éparpillé (fb, blog, site).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5</a:t>
            </a:fld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L’expertise des experts</a:t>
            </a:r>
            <a:r>
              <a:rPr lang="fr-FR" baseline="0" dirty="0" smtClean="0"/>
              <a:t> FullSix apporte une solution au problème de visibilité de l’association.</a:t>
            </a:r>
          </a:p>
          <a:p>
            <a:endParaRPr lang="fr-FR" dirty="0" smtClean="0"/>
          </a:p>
          <a:p>
            <a:r>
              <a:rPr lang="fr-FR" dirty="0" smtClean="0"/>
              <a:t>Nouveau site et dossier de presse pour redonné</a:t>
            </a:r>
            <a:r>
              <a:rPr lang="fr-FR" baseline="0" dirty="0" smtClean="0"/>
              <a:t> une nouvelle impulsion à l’association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femmes ! A 74%</a:t>
            </a:r>
            <a:endParaRPr lang="fr-FR" baseline="0" dirty="0" smtClean="0"/>
          </a:p>
          <a:p>
            <a:r>
              <a:rPr lang="fr-FR" dirty="0" smtClean="0"/>
              <a:t>Âgé</a:t>
            </a:r>
            <a:r>
              <a:rPr lang="fr-FR" baseline="0" dirty="0" smtClean="0"/>
              <a:t> de 25 à 54 ans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site se doit alors de correspondre aux goût et couleurs des femmes.</a:t>
            </a:r>
          </a:p>
          <a:p>
            <a:r>
              <a:rPr lang="fr-FR" baseline="0" dirty="0" smtClean="0"/>
              <a:t>Le site doit être le plus clair possible et surtout apparaître le plus intuitif possible.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choix de n’avoir qu’une seule page se justifie alors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7</a:t>
            </a:fld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L’utilisation du compte facebook et surtout l’augmentation constant des</a:t>
            </a:r>
            <a:r>
              <a:rPr lang="fr-FR" baseline="0" dirty="0" smtClean="0"/>
              <a:t> membres de la page apparait clairement sur les statistiques de la page du compte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Son utilisation est donc primordiale au sein du futur site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8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Un design plus travaillé, donnant du cachet à l’association.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 plus grand nombre d’informations sur l’association et une plus grande interaction avec le visiteur (formulaires).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9</a:t>
            </a:fld>
            <a:endParaRPr lang="fr-F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Plusieurs réseaux sociaux font l’écho du site et inversement, le site fait l’écho des réseaux.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but est d’amélioré la communication de l’association et d’informer les visiteurs des dernières actualités liée à l’association sur le site internet.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10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95536" y="1916832"/>
            <a:ext cx="6958012" cy="3443188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23850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2385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39688"/>
            <a:ext cx="2028825" cy="631825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39688"/>
            <a:ext cx="5934075" cy="63182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39688"/>
            <a:ext cx="2028825" cy="631825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39688"/>
            <a:ext cx="5934075" cy="6318250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77813" y="2578100"/>
            <a:ext cx="3402012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832225" y="2578100"/>
            <a:ext cx="3403600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578100"/>
            <a:ext cx="6958012" cy="3371180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23850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2385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46188" y="1052513"/>
            <a:ext cx="3638550" cy="4765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37138" y="1052513"/>
            <a:ext cx="3638550" cy="4765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4355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435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77813" y="2578100"/>
            <a:ext cx="3402012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832225" y="2578100"/>
            <a:ext cx="3403600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0825" y="3719513"/>
            <a:ext cx="8524685" cy="26618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7544" y="3717032"/>
            <a:ext cx="82809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4365103"/>
            <a:ext cx="8291264" cy="17610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78600" y="274638"/>
            <a:ext cx="2108200" cy="3802062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274638"/>
            <a:ext cx="6175375" cy="38020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7544" y="3645024"/>
            <a:ext cx="7220272" cy="19417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802062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8020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5536" y="3717032"/>
            <a:ext cx="8352928" cy="2520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4" y="3645024"/>
            <a:ext cx="8641655" cy="3024335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78600" y="274638"/>
            <a:ext cx="2108200" cy="3802062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274638"/>
            <a:ext cx="6175375" cy="38020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50838" y="3643313"/>
            <a:ext cx="8541642" cy="2377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04000" y="274638"/>
            <a:ext cx="2082800" cy="3725862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50838" y="274638"/>
            <a:ext cx="6100762" cy="37258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4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4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3" y="2578100"/>
            <a:ext cx="6958012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354013" y="6524520"/>
            <a:ext cx="5919890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 LPCM 2011 – VAN HORDE Thomas -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Présentation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de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mémoire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d’entreprise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–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Joséphine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beauté</a:t>
            </a:r>
            <a:endParaRPr lang="en-US" sz="900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700"/>
        </a:spcBef>
        <a:spcAft>
          <a:spcPct val="0"/>
        </a:spcAft>
        <a:defRPr sz="30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algn="l" rtl="0" fontAlgn="base">
        <a:spcBef>
          <a:spcPts val="40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/>
          </p:cNvSpPr>
          <p:nvPr/>
        </p:nvSpPr>
        <p:spPr bwMode="auto">
          <a:xfrm>
            <a:off x="354013" y="6497638"/>
            <a:ext cx="598805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– Strictly Confidential – All Rights Reserved – No production or diffusion  without written authorisation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784225"/>
            <a:ext cx="8115300" cy="557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39688"/>
            <a:ext cx="7527925" cy="601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8059738" y="277745"/>
            <a:ext cx="989012" cy="2080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7502525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6388" name="Rectangle 4"/>
          <p:cNvSpPr>
            <a:spLocks/>
          </p:cNvSpPr>
          <p:nvPr/>
        </p:nvSpPr>
        <p:spPr bwMode="auto">
          <a:xfrm>
            <a:off x="354013" y="6524934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8" name="Image 7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6519862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354013" y="6524934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11" name="Image 10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784225"/>
            <a:ext cx="8115300" cy="557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39688"/>
            <a:ext cx="7600950" cy="601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354013" y="6524934"/>
            <a:ext cx="608965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– Strictly Confidential – All Rights Reserved – No reproduction or diffusion  without written authorisation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0" y="0"/>
            <a:ext cx="155575" cy="6858000"/>
          </a:xfrm>
          <a:prstGeom prst="rect">
            <a:avLst/>
          </a:prstGeom>
          <a:solidFill>
            <a:schemeClr val="accent1"/>
          </a:solidFill>
          <a:ln w="254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3" y="2578100"/>
            <a:ext cx="6958012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7172" name="Rectangle 4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  </a:t>
            </a:r>
            <a:r>
              <a:rPr lang="en-US" sz="9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Cedex - T: +(33)1 49 68 73 00 - F: +(33)1 49 68 73 73  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700"/>
        </a:spcBef>
        <a:spcAft>
          <a:spcPct val="0"/>
        </a:spcAft>
        <a:defRPr sz="3000" b="1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algn="l" rtl="0" fontAlgn="base">
        <a:spcBef>
          <a:spcPts val="400"/>
        </a:spcBef>
        <a:spcAft>
          <a:spcPct val="0"/>
        </a:spcAft>
        <a:defRPr b="1">
          <a:solidFill>
            <a:srgbClr val="FFFFFF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 b="1">
          <a:solidFill>
            <a:srgbClr val="BFBFBF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 b="1">
          <a:solidFill>
            <a:srgbClr val="F08825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/>
          </p:cNvSpPr>
          <p:nvPr/>
        </p:nvSpPr>
        <p:spPr bwMode="auto">
          <a:xfrm rot="-5400000">
            <a:off x="-1741487" y="2916238"/>
            <a:ext cx="4835525" cy="110807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6600" dirty="0">
                <a:solidFill>
                  <a:srgbClr val="BFBFBF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AGENDA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46188" y="1052513"/>
            <a:ext cx="7429500" cy="4765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8197" name="Rectangle 5"/>
          <p:cNvSpPr>
            <a:spLocks/>
          </p:cNvSpPr>
          <p:nvPr/>
        </p:nvSpPr>
        <p:spPr bwMode="auto">
          <a:xfrm>
            <a:off x="354013" y="6456694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8" name="Rectangle 6"/>
          <p:cNvSpPr>
            <a:spLocks/>
          </p:cNvSpPr>
          <p:nvPr userDrawn="1"/>
        </p:nvSpPr>
        <p:spPr bwMode="auto">
          <a:xfrm>
            <a:off x="8054032" y="6457104"/>
            <a:ext cx="4064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10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457200" indent="-457200" algn="l" rtl="0" fontAlgn="base">
        <a:lnSpc>
          <a:spcPct val="150000"/>
        </a:lnSpc>
        <a:spcBef>
          <a:spcPts val="500"/>
        </a:spcBef>
        <a:spcAft>
          <a:spcPct val="0"/>
        </a:spcAft>
        <a:buAutoNum type="arabicPeriod"/>
        <a:defRPr sz="2000">
          <a:solidFill>
            <a:srgbClr val="F2F2F2"/>
          </a:solidFill>
          <a:latin typeface="+mn-lt"/>
          <a:ea typeface="+mn-ea"/>
          <a:cs typeface="+mn-cs"/>
          <a:sym typeface="Arial" charset="0"/>
        </a:defRPr>
      </a:lvl1pPr>
      <a:lvl2pPr marL="862013" indent="-280988" algn="l" rtl="0" fontAlgn="base">
        <a:spcBef>
          <a:spcPts val="400"/>
        </a:spcBef>
        <a:spcAft>
          <a:spcPct val="0"/>
        </a:spcAft>
        <a:buClr>
          <a:srgbClr val="FFFFFF"/>
        </a:buClr>
        <a:buSzPct val="120000"/>
        <a:buFont typeface="Wingdings" charset="2"/>
        <a:buChar char="§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370013" indent="-342900" algn="l" rtl="0" fontAlgn="base">
        <a:spcBef>
          <a:spcPts val="5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717675" indent="-3429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19510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082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8654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226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7798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7502525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9220" name="Rectangle 4"/>
          <p:cNvSpPr>
            <a:spLocks/>
          </p:cNvSpPr>
          <p:nvPr/>
        </p:nvSpPr>
        <p:spPr bwMode="auto">
          <a:xfrm>
            <a:off x="354013" y="6497638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12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13" name="Rectangle 6"/>
          <p:cNvSpPr>
            <a:spLocks/>
          </p:cNvSpPr>
          <p:nvPr userDrawn="1"/>
        </p:nvSpPr>
        <p:spPr bwMode="auto">
          <a:xfrm>
            <a:off x="8054032" y="6457104"/>
            <a:ext cx="4064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6448425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 rot="10800000" flipH="1">
            <a:off x="8059738" y="288925"/>
            <a:ext cx="0" cy="215900"/>
          </a:xfrm>
          <a:prstGeom prst="line">
            <a:avLst/>
          </a:prstGeom>
          <a:noFill/>
          <a:ln w="25400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0245" name="Rectangle 5"/>
          <p:cNvSpPr>
            <a:spLocks/>
          </p:cNvSpPr>
          <p:nvPr/>
        </p:nvSpPr>
        <p:spPr bwMode="auto">
          <a:xfrm>
            <a:off x="354013" y="6497638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sp>
        <p:nvSpPr>
          <p:cNvPr id="10247" name="Rectangle 7"/>
          <p:cNvSpPr>
            <a:spLocks/>
          </p:cNvSpPr>
          <p:nvPr/>
        </p:nvSpPr>
        <p:spPr bwMode="auto">
          <a:xfrm>
            <a:off x="7070725" y="215900"/>
            <a:ext cx="911225" cy="331788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F608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8100" tIns="38100" rIns="38100" bIns="38100" anchor="ctr">
            <a:prstTxWarp prst="textNoShape">
              <a:avLst/>
            </a:prstTxWarp>
          </a:bodyPr>
          <a:lstStyle/>
          <a:p>
            <a:r>
              <a:rPr lang="en-US" sz="11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Logo client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8059738" y="277745"/>
            <a:ext cx="989012" cy="208097"/>
          </a:xfrm>
          <a:prstGeom prst="rect">
            <a:avLst/>
          </a:prstGeom>
        </p:spPr>
      </p:pic>
      <p:sp>
        <p:nvSpPr>
          <p:cNvPr id="13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14" name="Rectangle 6"/>
          <p:cNvSpPr>
            <a:spLocks/>
          </p:cNvSpPr>
          <p:nvPr userDrawn="1"/>
        </p:nvSpPr>
        <p:spPr bwMode="auto">
          <a:xfrm>
            <a:off x="8054032" y="6457104"/>
            <a:ext cx="4064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2498725"/>
            <a:ext cx="9144000" cy="114458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33350" cy="6858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11268" name="Rectangle 4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  </a:t>
            </a:r>
            <a:r>
              <a: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Cedex - T: +(33)1 49 68 73 00 - F: +(33)1 49 68 73 73  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3719513"/>
            <a:ext cx="7100888" cy="20857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4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2498725"/>
            <a:ext cx="9144000" cy="114458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33350" cy="6858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2" y="3719513"/>
            <a:ext cx="8614667" cy="24457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  </a:t>
            </a:r>
            <a:r>
              <a: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Cédex - T: +(33)1 49 68 73 00 - F: +(33)1 49 68 73 73  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4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2498725"/>
            <a:ext cx="9144000" cy="114458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33350" cy="6858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4" y="3719513"/>
            <a:ext cx="8641655" cy="2517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sp>
        <p:nvSpPr>
          <p:cNvPr id="13317" name="Rectangle 5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  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Cédex - T: +(33)1 49 68 73 00 - F: +(33)1 49 68 73 73  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/>
          </p:cNvSpPr>
          <p:nvPr/>
        </p:nvSpPr>
        <p:spPr bwMode="auto">
          <a:xfrm>
            <a:off x="0" y="0"/>
            <a:ext cx="153988" cy="6858000"/>
          </a:xfrm>
          <a:prstGeom prst="rect">
            <a:avLst/>
          </a:prstGeom>
          <a:solidFill>
            <a:schemeClr val="accent1"/>
          </a:solidFill>
          <a:ln w="254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0838" y="3643313"/>
            <a:ext cx="8469634" cy="2593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sp>
        <p:nvSpPr>
          <p:cNvPr id="14340" name="Rectangle 4"/>
          <p:cNvSpPr>
            <a:spLocks/>
          </p:cNvSpPr>
          <p:nvPr/>
        </p:nvSpPr>
        <p:spPr bwMode="auto">
          <a:xfrm>
            <a:off x="923925" y="6429375"/>
            <a:ext cx="8089900" cy="2159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10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 </a:t>
            </a:r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1000" dirty="0">
                <a:solidFill>
                  <a:srgbClr val="7F7F7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France, 92309 Levallois-Perret Cedex – T: +33 1 49 68 73 00 – F: +33 1 49 68 73 73 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0518"/>
          <a:stretch/>
        </p:blipFill>
        <p:spPr>
          <a:xfrm>
            <a:off x="6626080" y="2810771"/>
            <a:ext cx="2324092" cy="4772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200">
          <a:solidFill>
            <a:srgbClr val="595959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vanhorde\Bureau\memoire\res\capturefox4.avi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344816" cy="936104"/>
          </a:xfrm>
        </p:spPr>
        <p:txBody>
          <a:bodyPr/>
          <a:lstStyle/>
          <a:p>
            <a:r>
              <a:rPr lang="fr-FR" sz="4800" dirty="0" smtClean="0"/>
              <a:t>Mémoire d’entreprise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03648" y="2060848"/>
            <a:ext cx="4856584" cy="838944"/>
          </a:xfrm>
        </p:spPr>
        <p:txBody>
          <a:bodyPr/>
          <a:lstStyle/>
          <a:p>
            <a:r>
              <a:rPr lang="fr-FR" dirty="0" smtClean="0"/>
              <a:t>Joséphine-beauté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Image 5" descr="eki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717032"/>
            <a:ext cx="1168254" cy="622222"/>
          </a:xfrm>
          <a:prstGeom prst="rect">
            <a:avLst/>
          </a:prstGeom>
        </p:spPr>
      </p:pic>
      <p:pic>
        <p:nvPicPr>
          <p:cNvPr id="7" name="Image 6" descr="Logo_Fullsix_Grou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2009775" cy="533400"/>
          </a:xfrm>
          <a:prstGeom prst="rect">
            <a:avLst/>
          </a:prstGeom>
        </p:spPr>
      </p:pic>
      <p:pic>
        <p:nvPicPr>
          <p:cNvPr id="8" name="Image 7" descr="UCP_logo_noi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558096"/>
            <a:ext cx="1398276" cy="8790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835696" y="5589240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LPCM 2011 - VAN HORDE Thomas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05273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Les réseaux sociaux au cœur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 4" descr="acctuuu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65333"/>
            <a:ext cx="4933879" cy="328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19675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 dossier de presse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Image 5" descr="Jo_Maquette_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276872"/>
            <a:ext cx="5112568" cy="3614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rac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852936"/>
            <a:ext cx="2593096" cy="339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Conclusion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capturefox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347864" y="3068960"/>
            <a:ext cx="5360374" cy="3169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Remerciements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Image 7" descr="fullsix_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4393814" cy="1495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Contexte et objectifs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mage 6" descr="iP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420888"/>
            <a:ext cx="4094915" cy="3717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Site actuel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mage 4" descr="actue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708920"/>
            <a:ext cx="4608512" cy="2996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solution ?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Image 7" descr="think-positi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780928"/>
            <a:ext cx="3086100" cy="280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cible bien précise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 4" descr="demographi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852936"/>
            <a:ext cx="5279876" cy="1843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ZoneTexte 5"/>
          <p:cNvSpPr txBox="1"/>
          <p:nvPr/>
        </p:nvSpPr>
        <p:spPr>
          <a:xfrm>
            <a:off x="1547664" y="5255622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Facebook, l’outil idéal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Image 6" descr="Statistiques - Google Chrome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564904"/>
            <a:ext cx="5845858" cy="2320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/>
          <p:cNvSpPr txBox="1"/>
          <p:nvPr/>
        </p:nvSpPr>
        <p:spPr>
          <a:xfrm>
            <a:off x="2051720" y="5543654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 nouveau design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 5" descr="new desig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20888"/>
            <a:ext cx="6101890" cy="315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Default - 1_Diapositive de 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Default - 1_Titre et contenu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Default - Titre et contenu">
  <a:themeElements>
    <a:clrScheme name="Default - Titre et conten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Default - 1_Titre et contenu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608A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AAAD0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Default - 1_Titre et contenu">
  <a:themeElements>
    <a:clrScheme name="Default - 1_Titre et conten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- Diapositive de titre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F5801F"/>
      </a:accent1>
      <a:accent2>
        <a:srgbClr val="333399"/>
      </a:accent2>
      <a:accent3>
        <a:srgbClr val="AAAAAA"/>
      </a:accent3>
      <a:accent4>
        <a:srgbClr val="000000"/>
      </a:accent4>
      <a:accent5>
        <a:srgbClr val="F9C0AB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6"/>
        <a:cs typeface="ヒラギノ角ゴ ProN W6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- 5_Diapositive de titre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5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5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- Titre et contenu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efault - 1_Titre et contenu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F608A7"/>
      </a:accent1>
      <a:accent2>
        <a:srgbClr val="333399"/>
      </a:accent2>
      <a:accent3>
        <a:srgbClr val="AAAAAA"/>
      </a:accent3>
      <a:accent4>
        <a:srgbClr val="000000"/>
      </a:accent4>
      <a:accent5>
        <a:srgbClr val="FAAAD0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Default - 1_Diapositive de titre">
  <a:themeElements>
    <a:clrScheme name="Default - 1_Diapositive de tit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Default - 1_Diapositive de titre">
  <a:themeElements>
    <a:clrScheme name="Default - 1_Diapositive de tit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efault - 2_Diapositive de titre">
  <a:themeElements>
    <a:clrScheme name="">
      <a:dk1>
        <a:srgbClr val="000000"/>
      </a:dk1>
      <a:lt1>
        <a:srgbClr val="EB6D3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3BAAD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2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2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Default - Diapositive de 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5801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9C0AB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Pages>0</Pages>
  <Words>489</Words>
  <Characters>0</Characters>
  <Application>Microsoft Office PowerPoint</Application>
  <PresentationFormat>Affichage à l'écran (4:3)</PresentationFormat>
  <Lines>0</Lines>
  <Paragraphs>80</Paragraphs>
  <Slides>12</Slides>
  <Notes>11</Notes>
  <HiddenSlides>0</HiddenSlides>
  <MMClips>1</MMClips>
  <ScaleCrop>false</ScaleCrop>
  <HeadingPairs>
    <vt:vector size="4" baseType="variant">
      <vt:variant>
        <vt:lpstr>Thème</vt:lpstr>
      </vt:variant>
      <vt:variant>
        <vt:i4>13</vt:i4>
      </vt:variant>
      <vt:variant>
        <vt:lpstr>Titres des diapositives</vt:lpstr>
      </vt:variant>
      <vt:variant>
        <vt:i4>12</vt:i4>
      </vt:variant>
    </vt:vector>
  </HeadingPairs>
  <TitlesOfParts>
    <vt:vector size="25" baseType="lpstr">
      <vt:lpstr>Default - 1_Diapositive de titre</vt:lpstr>
      <vt:lpstr>Default - Diapositive de titre</vt:lpstr>
      <vt:lpstr>Default - 5_Diapositive de titre</vt:lpstr>
      <vt:lpstr>Default - Titre et contenu</vt:lpstr>
      <vt:lpstr>Default - 1_Titre et contenu</vt:lpstr>
      <vt:lpstr>Default - 1_Diapositive de titre</vt:lpstr>
      <vt:lpstr>Default - 1_Diapositive de titre</vt:lpstr>
      <vt:lpstr>Default - 2_Diapositive de titre</vt:lpstr>
      <vt:lpstr>Default - Diapositive de titre</vt:lpstr>
      <vt:lpstr>Default - 1_Titre et contenu</vt:lpstr>
      <vt:lpstr>Default - Titre et contenu</vt:lpstr>
      <vt:lpstr>Default - 1_Titre et contenu</vt:lpstr>
      <vt:lpstr>Default - 1_Titre et contenu</vt:lpstr>
      <vt:lpstr>Mémoire d’entreprise</vt:lpstr>
      <vt:lpstr>Remerciements</vt:lpstr>
      <vt:lpstr>Diapositive 3</vt:lpstr>
      <vt:lpstr>Contexte et objectifs</vt:lpstr>
      <vt:lpstr>Site actuel</vt:lpstr>
      <vt:lpstr>Une solution ?</vt:lpstr>
      <vt:lpstr>Une cible bien précise</vt:lpstr>
      <vt:lpstr>Facebook, l’outil idéal</vt:lpstr>
      <vt:lpstr>Un nouveau design</vt:lpstr>
      <vt:lpstr>Les réseaux sociaux au cœur du site</vt:lpstr>
      <vt:lpstr>Le dossier de presse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Anne BROWAEYS</dc:creator>
  <cp:lastModifiedBy>Fullsix</cp:lastModifiedBy>
  <cp:revision>160</cp:revision>
  <dcterms:created xsi:type="dcterms:W3CDTF">2011-06-16T15:40:07Z</dcterms:created>
  <dcterms:modified xsi:type="dcterms:W3CDTF">2011-08-05T13:15:37Z</dcterms:modified>
</cp:coreProperties>
</file>